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292" r:id="rId9"/>
    <p:sldId id="293" r:id="rId10"/>
    <p:sldId id="294" r:id="rId11"/>
    <p:sldId id="297" r:id="rId12"/>
    <p:sldId id="299" r:id="rId13"/>
    <p:sldId id="300" r:id="rId14"/>
    <p:sldId id="298" r:id="rId15"/>
    <p:sldId id="295" r:id="rId16"/>
    <p:sldId id="28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47DF6-78E8-4C11-87C2-3503191FDFDD}" v="12" dt="2024-03-18T12:20:44.376"/>
    <p1510:client id="{6C4CA5F9-0A3E-43A0-9CE2-838E85C76A74}" v="877" dt="2024-03-19T00:32:07.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p:scale>
          <a:sx n="66" d="100"/>
          <a:sy n="66" d="100"/>
        </p:scale>
        <p:origin x="1330" y="245"/>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ohyar Pooladvand" userId="f1908af5-bfef-4715-8425-d4a1a205a489" providerId="ADAL" clId="{6C4CA5F9-0A3E-43A0-9CE2-838E85C76A74}"/>
    <pc:docChg chg="undo custSel addSld modSld">
      <pc:chgData name="Koohyar Pooladvand" userId="f1908af5-bfef-4715-8425-d4a1a205a489" providerId="ADAL" clId="{6C4CA5F9-0A3E-43A0-9CE2-838E85C76A74}" dt="2024-03-19T00:32:12.656" v="4089" actId="14100"/>
      <pc:docMkLst>
        <pc:docMk/>
      </pc:docMkLst>
      <pc:sldChg chg="modSp mod">
        <pc:chgData name="Koohyar Pooladvand" userId="f1908af5-bfef-4715-8425-d4a1a205a489" providerId="ADAL" clId="{6C4CA5F9-0A3E-43A0-9CE2-838E85C76A74}" dt="2024-03-18T22:31:23.477" v="38" actId="20577"/>
        <pc:sldMkLst>
          <pc:docMk/>
          <pc:sldMk cId="2586058810" sldId="256"/>
        </pc:sldMkLst>
        <pc:spChg chg="mod">
          <ac:chgData name="Koohyar Pooladvand" userId="f1908af5-bfef-4715-8425-d4a1a205a489" providerId="ADAL" clId="{6C4CA5F9-0A3E-43A0-9CE2-838E85C76A74}" dt="2024-03-18T22:31:23.477" v="38" actId="20577"/>
          <ac:spMkLst>
            <pc:docMk/>
            <pc:sldMk cId="2586058810" sldId="256"/>
            <ac:spMk id="2" creationId="{CFE75451-6A4B-484B-9ED1-353CCE25B0F4}"/>
          </ac:spMkLst>
        </pc:spChg>
      </pc:sldChg>
      <pc:sldChg chg="modSp mod modNotesTx">
        <pc:chgData name="Koohyar Pooladvand" userId="f1908af5-bfef-4715-8425-d4a1a205a489" providerId="ADAL" clId="{6C4CA5F9-0A3E-43A0-9CE2-838E85C76A74}" dt="2024-03-18T23:46:08.799" v="2500" actId="20577"/>
        <pc:sldMkLst>
          <pc:docMk/>
          <pc:sldMk cId="3290640446" sldId="291"/>
        </pc:sldMkLst>
        <pc:spChg chg="mod">
          <ac:chgData name="Koohyar Pooladvand" userId="f1908af5-bfef-4715-8425-d4a1a205a489" providerId="ADAL" clId="{6C4CA5F9-0A3E-43A0-9CE2-838E85C76A74}" dt="2024-03-18T23:09:43.759" v="2125" actId="20577"/>
          <ac:spMkLst>
            <pc:docMk/>
            <pc:sldMk cId="3290640446" sldId="291"/>
            <ac:spMk id="5" creationId="{14768BED-BB58-474B-18D1-E03C6692B304}"/>
          </ac:spMkLst>
        </pc:spChg>
        <pc:spChg chg="mod">
          <ac:chgData name="Koohyar Pooladvand" userId="f1908af5-bfef-4715-8425-d4a1a205a489" providerId="ADAL" clId="{6C4CA5F9-0A3E-43A0-9CE2-838E85C76A74}" dt="2024-03-18T23:46:08.799" v="2500" actId="20577"/>
          <ac:spMkLst>
            <pc:docMk/>
            <pc:sldMk cId="3290640446" sldId="291"/>
            <ac:spMk id="6" creationId="{9492D01A-B138-6853-53B7-0B23887E5406}"/>
          </ac:spMkLst>
        </pc:spChg>
      </pc:sldChg>
      <pc:sldChg chg="modSp mod modNotesTx">
        <pc:chgData name="Koohyar Pooladvand" userId="f1908af5-bfef-4715-8425-d4a1a205a489" providerId="ADAL" clId="{6C4CA5F9-0A3E-43A0-9CE2-838E85C76A74}" dt="2024-03-19T00:31:33.588" v="4025" actId="20577"/>
        <pc:sldMkLst>
          <pc:docMk/>
          <pc:sldMk cId="512120919" sldId="295"/>
        </pc:sldMkLst>
        <pc:spChg chg="mod">
          <ac:chgData name="Koohyar Pooladvand" userId="f1908af5-bfef-4715-8425-d4a1a205a489" providerId="ADAL" clId="{6C4CA5F9-0A3E-43A0-9CE2-838E85C76A74}" dt="2024-03-19T00:31:33.588" v="4025" actId="20577"/>
          <ac:spMkLst>
            <pc:docMk/>
            <pc:sldMk cId="512120919" sldId="295"/>
            <ac:spMk id="6" creationId="{9492D01A-B138-6853-53B7-0B23887E5406}"/>
          </ac:spMkLst>
        </pc:spChg>
      </pc:sldChg>
      <pc:sldChg chg="addSp modSp new mod modNotesTx">
        <pc:chgData name="Koohyar Pooladvand" userId="f1908af5-bfef-4715-8425-d4a1a205a489" providerId="ADAL" clId="{6C4CA5F9-0A3E-43A0-9CE2-838E85C76A74}" dt="2024-03-19T00:32:12.656" v="4089" actId="14100"/>
        <pc:sldMkLst>
          <pc:docMk/>
          <pc:sldMk cId="1137487343" sldId="296"/>
        </pc:sldMkLst>
        <pc:spChg chg="mod">
          <ac:chgData name="Koohyar Pooladvand" userId="f1908af5-bfef-4715-8425-d4a1a205a489" providerId="ADAL" clId="{6C4CA5F9-0A3E-43A0-9CE2-838E85C76A74}" dt="2024-03-19T00:32:12.656" v="4089" actId="14100"/>
          <ac:spMkLst>
            <pc:docMk/>
            <pc:sldMk cId="1137487343" sldId="296"/>
            <ac:spMk id="2" creationId="{F42C56F9-ECDB-3520-70D5-0976EA078E30}"/>
          </ac:spMkLst>
        </pc:spChg>
        <pc:picChg chg="add mod">
          <ac:chgData name="Koohyar Pooladvand" userId="f1908af5-bfef-4715-8425-d4a1a205a489" providerId="ADAL" clId="{6C4CA5F9-0A3E-43A0-9CE2-838E85C76A74}" dt="2024-03-19T00:00:42.794" v="2535" actId="1076"/>
          <ac:picMkLst>
            <pc:docMk/>
            <pc:sldMk cId="1137487343" sldId="296"/>
            <ac:picMk id="6" creationId="{C41D0A36-545C-4FCE-EC7A-E8FE3D12E294}"/>
          </ac:picMkLst>
        </pc:picChg>
        <pc:picChg chg="add mod">
          <ac:chgData name="Koohyar Pooladvand" userId="f1908af5-bfef-4715-8425-d4a1a205a489" providerId="ADAL" clId="{6C4CA5F9-0A3E-43A0-9CE2-838E85C76A74}" dt="2024-03-19T00:00:49.028" v="2538" actId="1076"/>
          <ac:picMkLst>
            <pc:docMk/>
            <pc:sldMk cId="1137487343" sldId="296"/>
            <ac:picMk id="8" creationId="{7D439FBD-046D-E783-9A14-F73BB6969526}"/>
          </ac:picMkLst>
        </pc:picChg>
        <pc:picChg chg="add mod">
          <ac:chgData name="Koohyar Pooladvand" userId="f1908af5-bfef-4715-8425-d4a1a205a489" providerId="ADAL" clId="{6C4CA5F9-0A3E-43A0-9CE2-838E85C76A74}" dt="2024-03-19T00:32:07.660" v="4088" actId="1036"/>
          <ac:picMkLst>
            <pc:docMk/>
            <pc:sldMk cId="1137487343" sldId="296"/>
            <ac:picMk id="1026" creationId="{781C6A80-8DF2-7FCA-8E16-42DEA9A55C1A}"/>
          </ac:picMkLst>
        </pc:picChg>
        <pc:picChg chg="add mod">
          <ac:chgData name="Koohyar Pooladvand" userId="f1908af5-bfef-4715-8425-d4a1a205a489" providerId="ADAL" clId="{6C4CA5F9-0A3E-43A0-9CE2-838E85C76A74}" dt="2024-03-19T00:32:07.660" v="4088" actId="1036"/>
          <ac:picMkLst>
            <pc:docMk/>
            <pc:sldMk cId="1137487343" sldId="296"/>
            <ac:picMk id="1028" creationId="{4796FCE8-77C8-9BAA-6165-EF7466B2E599}"/>
          </ac:picMkLst>
        </pc:picChg>
        <pc:picChg chg="add mod">
          <ac:chgData name="Koohyar Pooladvand" userId="f1908af5-bfef-4715-8425-d4a1a205a489" providerId="ADAL" clId="{6C4CA5F9-0A3E-43A0-9CE2-838E85C76A74}" dt="2024-03-19T00:32:07.660" v="4088" actId="1036"/>
          <ac:picMkLst>
            <pc:docMk/>
            <pc:sldMk cId="1137487343" sldId="296"/>
            <ac:picMk id="1030" creationId="{56D3143D-85CD-0177-2041-24FB5F75162D}"/>
          </ac:picMkLst>
        </pc:picChg>
        <pc:picChg chg="add mod">
          <ac:chgData name="Koohyar Pooladvand" userId="f1908af5-bfef-4715-8425-d4a1a205a489" providerId="ADAL" clId="{6C4CA5F9-0A3E-43A0-9CE2-838E85C76A74}" dt="2024-03-18T23:54:10.914" v="2520" actId="1076"/>
          <ac:picMkLst>
            <pc:docMk/>
            <pc:sldMk cId="1137487343" sldId="296"/>
            <ac:picMk id="1032" creationId="{1A6EC3BE-0192-7E56-04C2-37DD5DF6837F}"/>
          </ac:picMkLst>
        </pc:picChg>
        <pc:picChg chg="add mod">
          <ac:chgData name="Koohyar Pooladvand" userId="f1908af5-bfef-4715-8425-d4a1a205a489" providerId="ADAL" clId="{6C4CA5F9-0A3E-43A0-9CE2-838E85C76A74}" dt="2024-03-18T23:56:30.987" v="2523" actId="1076"/>
          <ac:picMkLst>
            <pc:docMk/>
            <pc:sldMk cId="1137487343" sldId="296"/>
            <ac:picMk id="1034" creationId="{3DF77533-AE41-6AC3-C5B9-CCA167BDDB16}"/>
          </ac:picMkLst>
        </pc:picChg>
        <pc:picChg chg="add mod">
          <ac:chgData name="Koohyar Pooladvand" userId="f1908af5-bfef-4715-8425-d4a1a205a489" providerId="ADAL" clId="{6C4CA5F9-0A3E-43A0-9CE2-838E85C76A74}" dt="2024-03-18T23:57:19.585" v="2526" actId="1076"/>
          <ac:picMkLst>
            <pc:docMk/>
            <pc:sldMk cId="1137487343" sldId="296"/>
            <ac:picMk id="1036" creationId="{7FD91A25-3CC5-7C14-A55B-1FCFC61E0125}"/>
          </ac:picMkLst>
        </pc:picChg>
      </pc:sldChg>
      <pc:sldChg chg="addSp delSp modSp new mod">
        <pc:chgData name="Koohyar Pooladvand" userId="f1908af5-bfef-4715-8425-d4a1a205a489" providerId="ADAL" clId="{6C4CA5F9-0A3E-43A0-9CE2-838E85C76A74}" dt="2024-03-19T00:17:39.635" v="3093" actId="14100"/>
        <pc:sldMkLst>
          <pc:docMk/>
          <pc:sldMk cId="2960725074" sldId="297"/>
        </pc:sldMkLst>
        <pc:spChg chg="mod">
          <ac:chgData name="Koohyar Pooladvand" userId="f1908af5-bfef-4715-8425-d4a1a205a489" providerId="ADAL" clId="{6C4CA5F9-0A3E-43A0-9CE2-838E85C76A74}" dt="2024-03-19T00:10:03.751" v="2839" actId="20577"/>
          <ac:spMkLst>
            <pc:docMk/>
            <pc:sldMk cId="2960725074" sldId="297"/>
            <ac:spMk id="2" creationId="{F7CC1F7C-9B2B-B678-98E8-74EB9D4543A1}"/>
          </ac:spMkLst>
        </pc:spChg>
        <pc:spChg chg="mod">
          <ac:chgData name="Koohyar Pooladvand" userId="f1908af5-bfef-4715-8425-d4a1a205a489" providerId="ADAL" clId="{6C4CA5F9-0A3E-43A0-9CE2-838E85C76A74}" dt="2024-03-19T00:15:41.495" v="3086" actId="20577"/>
          <ac:spMkLst>
            <pc:docMk/>
            <pc:sldMk cId="2960725074" sldId="297"/>
            <ac:spMk id="3" creationId="{70B1AEF1-DAC0-416D-B13B-6685E011C7A7}"/>
          </ac:spMkLst>
        </pc:spChg>
        <pc:spChg chg="add mod">
          <ac:chgData name="Koohyar Pooladvand" userId="f1908af5-bfef-4715-8425-d4a1a205a489" providerId="ADAL" clId="{6C4CA5F9-0A3E-43A0-9CE2-838E85C76A74}" dt="2024-03-19T00:07:15.105" v="2589" actId="164"/>
          <ac:spMkLst>
            <pc:docMk/>
            <pc:sldMk cId="2960725074" sldId="297"/>
            <ac:spMk id="7" creationId="{48B325FA-FC6D-2491-67E0-C7F56017F92A}"/>
          </ac:spMkLst>
        </pc:spChg>
        <pc:spChg chg="add mod">
          <ac:chgData name="Koohyar Pooladvand" userId="f1908af5-bfef-4715-8425-d4a1a205a489" providerId="ADAL" clId="{6C4CA5F9-0A3E-43A0-9CE2-838E85C76A74}" dt="2024-03-19T00:07:15.105" v="2589" actId="164"/>
          <ac:spMkLst>
            <pc:docMk/>
            <pc:sldMk cId="2960725074" sldId="297"/>
            <ac:spMk id="8" creationId="{078D0CF9-C63E-9100-C7A4-461C303BFE69}"/>
          </ac:spMkLst>
        </pc:spChg>
        <pc:spChg chg="add mod">
          <ac:chgData name="Koohyar Pooladvand" userId="f1908af5-bfef-4715-8425-d4a1a205a489" providerId="ADAL" clId="{6C4CA5F9-0A3E-43A0-9CE2-838E85C76A74}" dt="2024-03-19T00:07:15.105" v="2589" actId="164"/>
          <ac:spMkLst>
            <pc:docMk/>
            <pc:sldMk cId="2960725074" sldId="297"/>
            <ac:spMk id="9" creationId="{0D1E1F41-90FA-51A6-F698-5824EE45D1CB}"/>
          </ac:spMkLst>
        </pc:spChg>
        <pc:spChg chg="add mod">
          <ac:chgData name="Koohyar Pooladvand" userId="f1908af5-bfef-4715-8425-d4a1a205a489" providerId="ADAL" clId="{6C4CA5F9-0A3E-43A0-9CE2-838E85C76A74}" dt="2024-03-19T00:17:39.635" v="3093" actId="14100"/>
          <ac:spMkLst>
            <pc:docMk/>
            <pc:sldMk cId="2960725074" sldId="297"/>
            <ac:spMk id="26" creationId="{162DA7FF-35F2-F190-C1E8-BAD2AD1B0106}"/>
          </ac:spMkLst>
        </pc:spChg>
        <pc:spChg chg="add mod">
          <ac:chgData name="Koohyar Pooladvand" userId="f1908af5-bfef-4715-8425-d4a1a205a489" providerId="ADAL" clId="{6C4CA5F9-0A3E-43A0-9CE2-838E85C76A74}" dt="2024-03-19T00:17:32.198" v="3091" actId="14100"/>
          <ac:spMkLst>
            <pc:docMk/>
            <pc:sldMk cId="2960725074" sldId="297"/>
            <ac:spMk id="27" creationId="{E5CF647F-25A4-4974-93BE-8D8AB8FBAEED}"/>
          </ac:spMkLst>
        </pc:spChg>
        <pc:grpChg chg="add mod">
          <ac:chgData name="Koohyar Pooladvand" userId="f1908af5-bfef-4715-8425-d4a1a205a489" providerId="ADAL" clId="{6C4CA5F9-0A3E-43A0-9CE2-838E85C76A74}" dt="2024-03-19T00:15:29.648" v="3084" actId="14100"/>
          <ac:grpSpMkLst>
            <pc:docMk/>
            <pc:sldMk cId="2960725074" sldId="297"/>
            <ac:grpSpMk id="21" creationId="{8177F517-41B6-B4BF-96F8-44C5A40FCF08}"/>
          </ac:grpSpMkLst>
        </pc:grpChg>
        <pc:grpChg chg="add mod">
          <ac:chgData name="Koohyar Pooladvand" userId="f1908af5-bfef-4715-8425-d4a1a205a489" providerId="ADAL" clId="{6C4CA5F9-0A3E-43A0-9CE2-838E85C76A74}" dt="2024-03-19T00:15:37.289" v="3085" actId="1076"/>
          <ac:grpSpMkLst>
            <pc:docMk/>
            <pc:sldMk cId="2960725074" sldId="297"/>
            <ac:grpSpMk id="28" creationId="{FD053817-D31F-51A2-8252-7B962DB4C8E9}"/>
          </ac:grpSpMkLst>
        </pc:grpChg>
        <pc:picChg chg="add mod modCrop">
          <ac:chgData name="Koohyar Pooladvand" userId="f1908af5-bfef-4715-8425-d4a1a205a489" providerId="ADAL" clId="{6C4CA5F9-0A3E-43A0-9CE2-838E85C76A74}" dt="2024-03-19T00:15:08.916" v="3078" actId="732"/>
          <ac:picMkLst>
            <pc:docMk/>
            <pc:sldMk cId="2960725074" sldId="297"/>
            <ac:picMk id="6" creationId="{32181F52-2845-1D80-1540-BCBA67C8134D}"/>
          </ac:picMkLst>
        </pc:picChg>
        <pc:picChg chg="add mod">
          <ac:chgData name="Koohyar Pooladvand" userId="f1908af5-bfef-4715-8425-d4a1a205a489" providerId="ADAL" clId="{6C4CA5F9-0A3E-43A0-9CE2-838E85C76A74}" dt="2024-03-19T00:17:18.841" v="3088" actId="14100"/>
          <ac:picMkLst>
            <pc:docMk/>
            <pc:sldMk cId="2960725074" sldId="297"/>
            <ac:picMk id="25" creationId="{F864A409-C059-4B1F-47BB-C2AE5774F8CE}"/>
          </ac:picMkLst>
        </pc:picChg>
        <pc:cxnChg chg="add del mod">
          <ac:chgData name="Koohyar Pooladvand" userId="f1908af5-bfef-4715-8425-d4a1a205a489" providerId="ADAL" clId="{6C4CA5F9-0A3E-43A0-9CE2-838E85C76A74}" dt="2024-03-19T00:05:01.619" v="2558" actId="478"/>
          <ac:cxnSpMkLst>
            <pc:docMk/>
            <pc:sldMk cId="2960725074" sldId="297"/>
            <ac:cxnSpMk id="11" creationId="{9DA35685-2C39-06F8-B3B1-DE3DEE82CE07}"/>
          </ac:cxnSpMkLst>
        </pc:cxnChg>
        <pc:cxnChg chg="add mod">
          <ac:chgData name="Koohyar Pooladvand" userId="f1908af5-bfef-4715-8425-d4a1a205a489" providerId="ADAL" clId="{6C4CA5F9-0A3E-43A0-9CE2-838E85C76A74}" dt="2024-03-19T00:07:15.105" v="2589" actId="164"/>
          <ac:cxnSpMkLst>
            <pc:docMk/>
            <pc:sldMk cId="2960725074" sldId="297"/>
            <ac:cxnSpMk id="15" creationId="{27F2E908-B62D-E715-2F76-1AC74DDA6F01}"/>
          </ac:cxnSpMkLst>
        </pc:cxnChg>
        <pc:cxnChg chg="add mod">
          <ac:chgData name="Koohyar Pooladvand" userId="f1908af5-bfef-4715-8425-d4a1a205a489" providerId="ADAL" clId="{6C4CA5F9-0A3E-43A0-9CE2-838E85C76A74}" dt="2024-03-19T00:09:16.242" v="2770" actId="14100"/>
          <ac:cxnSpMkLst>
            <pc:docMk/>
            <pc:sldMk cId="2960725074" sldId="297"/>
            <ac:cxnSpMk id="17" creationId="{29F52D9B-79F2-615B-6F37-0BD2E4E16F5C}"/>
          </ac:cxnSpMkLst>
        </pc:cxnChg>
      </pc:sldChg>
      <pc:sldChg chg="addSp modSp new mod">
        <pc:chgData name="Koohyar Pooladvand" userId="f1908af5-bfef-4715-8425-d4a1a205a489" providerId="ADAL" clId="{6C4CA5F9-0A3E-43A0-9CE2-838E85C76A74}" dt="2024-03-19T00:20:42.733" v="3153" actId="20577"/>
        <pc:sldMkLst>
          <pc:docMk/>
          <pc:sldMk cId="1067727217" sldId="298"/>
        </pc:sldMkLst>
        <pc:spChg chg="mod">
          <ac:chgData name="Koohyar Pooladvand" userId="f1908af5-bfef-4715-8425-d4a1a205a489" providerId="ADAL" clId="{6C4CA5F9-0A3E-43A0-9CE2-838E85C76A74}" dt="2024-03-19T00:20:42.733" v="3153" actId="20577"/>
          <ac:spMkLst>
            <pc:docMk/>
            <pc:sldMk cId="1067727217" sldId="298"/>
            <ac:spMk id="2" creationId="{DF32AD1D-2EBA-8BFB-1D30-08F83C4770F5}"/>
          </ac:spMkLst>
        </pc:spChg>
        <pc:picChg chg="add mod">
          <ac:chgData name="Koohyar Pooladvand" userId="f1908af5-bfef-4715-8425-d4a1a205a489" providerId="ADAL" clId="{6C4CA5F9-0A3E-43A0-9CE2-838E85C76A74}" dt="2024-03-19T00:19:49.665" v="3113" actId="14100"/>
          <ac:picMkLst>
            <pc:docMk/>
            <pc:sldMk cId="1067727217" sldId="298"/>
            <ac:picMk id="6" creationId="{4B82FF7E-A438-A2F5-59C4-F4BFD335AE09}"/>
          </ac:picMkLst>
        </pc:picChg>
        <pc:picChg chg="add mod">
          <ac:chgData name="Koohyar Pooladvand" userId="f1908af5-bfef-4715-8425-d4a1a205a489" providerId="ADAL" clId="{6C4CA5F9-0A3E-43A0-9CE2-838E85C76A74}" dt="2024-03-19T00:20:03.921" v="3115" actId="1076"/>
          <ac:picMkLst>
            <pc:docMk/>
            <pc:sldMk cId="1067727217" sldId="298"/>
            <ac:picMk id="8" creationId="{AA2C1339-238C-5C1B-9AC0-0AE8640F25CC}"/>
          </ac:picMkLst>
        </pc:picChg>
      </pc:sldChg>
      <pc:sldChg chg="addSp modSp new mod">
        <pc:chgData name="Koohyar Pooladvand" userId="f1908af5-bfef-4715-8425-d4a1a205a489" providerId="ADAL" clId="{6C4CA5F9-0A3E-43A0-9CE2-838E85C76A74}" dt="2024-03-19T00:27:09.328" v="3417" actId="1076"/>
        <pc:sldMkLst>
          <pc:docMk/>
          <pc:sldMk cId="3136084832" sldId="299"/>
        </pc:sldMkLst>
        <pc:spChg chg="mod">
          <ac:chgData name="Koohyar Pooladvand" userId="f1908af5-bfef-4715-8425-d4a1a205a489" providerId="ADAL" clId="{6C4CA5F9-0A3E-43A0-9CE2-838E85C76A74}" dt="2024-03-19T00:22:22.224" v="3195" actId="20577"/>
          <ac:spMkLst>
            <pc:docMk/>
            <pc:sldMk cId="3136084832" sldId="299"/>
            <ac:spMk id="2" creationId="{AD6361F8-CA98-1CFA-8932-E175E65B8AE4}"/>
          </ac:spMkLst>
        </pc:spChg>
        <pc:spChg chg="mod">
          <ac:chgData name="Koohyar Pooladvand" userId="f1908af5-bfef-4715-8425-d4a1a205a489" providerId="ADAL" clId="{6C4CA5F9-0A3E-43A0-9CE2-838E85C76A74}" dt="2024-03-19T00:27:05.698" v="3416" actId="20577"/>
          <ac:spMkLst>
            <pc:docMk/>
            <pc:sldMk cId="3136084832" sldId="299"/>
            <ac:spMk id="3" creationId="{8C3B91AA-698A-2B31-6AD8-D7ADEA50C4D4}"/>
          </ac:spMkLst>
        </pc:spChg>
        <pc:picChg chg="add mod modCrop">
          <ac:chgData name="Koohyar Pooladvand" userId="f1908af5-bfef-4715-8425-d4a1a205a489" providerId="ADAL" clId="{6C4CA5F9-0A3E-43A0-9CE2-838E85C76A74}" dt="2024-03-19T00:23:40.063" v="3270" actId="732"/>
          <ac:picMkLst>
            <pc:docMk/>
            <pc:sldMk cId="3136084832" sldId="299"/>
            <ac:picMk id="6" creationId="{0DD14142-FBB7-13BE-3B5C-0FD47EC83494}"/>
          </ac:picMkLst>
        </pc:picChg>
        <pc:picChg chg="add mod">
          <ac:chgData name="Koohyar Pooladvand" userId="f1908af5-bfef-4715-8425-d4a1a205a489" providerId="ADAL" clId="{6C4CA5F9-0A3E-43A0-9CE2-838E85C76A74}" dt="2024-03-19T00:27:09.328" v="3417" actId="1076"/>
          <ac:picMkLst>
            <pc:docMk/>
            <pc:sldMk cId="3136084832" sldId="299"/>
            <ac:picMk id="8" creationId="{3E03375B-83E7-D3CA-A6BF-00BE651AC549}"/>
          </ac:picMkLst>
        </pc:picChg>
      </pc:sldChg>
      <pc:sldChg chg="addSp modSp new mod">
        <pc:chgData name="Koohyar Pooladvand" userId="f1908af5-bfef-4715-8425-d4a1a205a489" providerId="ADAL" clId="{6C4CA5F9-0A3E-43A0-9CE2-838E85C76A74}" dt="2024-03-19T00:28:09.267" v="3476" actId="14100"/>
        <pc:sldMkLst>
          <pc:docMk/>
          <pc:sldMk cId="1528139393" sldId="300"/>
        </pc:sldMkLst>
        <pc:spChg chg="mod">
          <ac:chgData name="Koohyar Pooladvand" userId="f1908af5-bfef-4715-8425-d4a1a205a489" providerId="ADAL" clId="{6C4CA5F9-0A3E-43A0-9CE2-838E85C76A74}" dt="2024-03-19T00:28:09.267" v="3476" actId="14100"/>
          <ac:spMkLst>
            <pc:docMk/>
            <pc:sldMk cId="1528139393" sldId="300"/>
            <ac:spMk id="3" creationId="{4ACD5AC2-A8BE-5E4A-44C1-41BE1FBE7026}"/>
          </ac:spMkLst>
        </pc:spChg>
        <pc:picChg chg="add mod">
          <ac:chgData name="Koohyar Pooladvand" userId="f1908af5-bfef-4715-8425-d4a1a205a489" providerId="ADAL" clId="{6C4CA5F9-0A3E-43A0-9CE2-838E85C76A74}" dt="2024-03-19T00:27:49.775" v="3422" actId="1076"/>
          <ac:picMkLst>
            <pc:docMk/>
            <pc:sldMk cId="1528139393" sldId="300"/>
            <ac:picMk id="6" creationId="{9D4AAA3C-A67B-7207-1EA2-B2F394BF90A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medium.com/@barrmoses/top-10-data-ai-trends-for-2024-7f830196db65"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Super Tuesday and election</a:t>
            </a:r>
            <a:r>
              <a:rPr lang="en-US" sz="2400" dirty="0"/>
              <a:t>”</a:t>
            </a:r>
            <a:br>
              <a:rPr lang="en-US" sz="2400" dirty="0"/>
            </a:br>
            <a:r>
              <a:rPr lang="en-US" sz="2400" dirty="0"/>
              <a:t>For : DATA607 – Project 3</a:t>
            </a:r>
            <a:br>
              <a:rPr lang="en-US" sz="2400" dirty="0"/>
            </a:br>
            <a:fld id="{C3EDA88D-555A-494C-8ABF-CA7B789E1929}" type="datetime4">
              <a:rPr lang="en-US" sz="2400" smtClean="0"/>
              <a:t>March 18,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What conclusion we can make of Average voter? </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23047"/>
            <a:ext cx="5724139" cy="4059297"/>
          </a:xfrm>
          <a:prstGeom prst="rect">
            <a:avLst/>
          </a:prstGeom>
        </p:spPr>
      </p:pic>
    </p:spTree>
    <p:extLst>
      <p:ext uri="{BB962C8B-B14F-4D97-AF65-F5344CB8AC3E}">
        <p14:creationId xmlns:p14="http://schemas.microsoft.com/office/powerpoint/2010/main" val="1528139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What day say 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2"/>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3"/>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 Working in a tram requires planning and dedication, people have different interests and strengths, takes time to figure out who does what good.  </a:t>
            </a:r>
          </a:p>
          <a:p>
            <a:pPr marL="342900" indent="-342900" algn="l">
              <a:buFont typeface="Arial" panose="020B0604020202020204" pitchFamily="34" charset="0"/>
              <a:buChar char="•"/>
            </a:pPr>
            <a:r>
              <a:rPr lang="en-US" dirty="0"/>
              <a:t>Have a plan, see what others do, and learn from it to plan your analyses</a:t>
            </a:r>
          </a:p>
          <a:p>
            <a:pPr marL="342900" indent="-342900" algn="l">
              <a:buFont typeface="Arial" panose="020B0604020202020204" pitchFamily="34" charset="0"/>
              <a:buChar char="•"/>
            </a:pPr>
            <a:r>
              <a:rPr lang="en-US" dirty="0"/>
              <a:t>Good data is available but getting them and organizing them is difficult, requires extra attention, and understanding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512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a:t>
            </a:r>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p:txBody>
          <a:bodyPr/>
          <a:lstStyle/>
          <a:p>
            <a:r>
              <a:rPr lang="en-US" dirty="0">
                <a:hlinkClick r:id="rId2"/>
              </a:rPr>
              <a:t>Top 10 Data &amp; AI Trends for 2024. From LLMs transforming the modern data… | by Barr Moses | Jan, 2024 | Medium</a:t>
            </a:r>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4740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968240" cy="2850181"/>
          </a:xfrm>
        </p:spPr>
        <p:txBody>
          <a:bodyPr>
            <a:noAutofit/>
          </a:bodyPr>
          <a:lstStyle/>
          <a:p>
            <a:r>
              <a:rPr lang="en-US" b="1" dirty="0"/>
              <a:t>Team:</a:t>
            </a:r>
          </a:p>
          <a:p>
            <a:r>
              <a:rPr lang="en-US" sz="1800" dirty="0"/>
              <a:t>Anthony C. , James N, Koohyar P., and victor 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b="1" dirty="0"/>
              <a:t>What and Why: </a:t>
            </a:r>
            <a:r>
              <a:rPr lang="en-US" dirty="0"/>
              <a:t>Why this topic and what are our goals</a:t>
            </a:r>
          </a:p>
          <a:p>
            <a:r>
              <a:rPr lang="en-US" b="1" dirty="0"/>
              <a:t>How: </a:t>
            </a:r>
            <a:r>
              <a:rPr lang="en-US" dirty="0"/>
              <a:t>Data gathering, transformation, analyses</a:t>
            </a:r>
          </a:p>
          <a:p>
            <a:r>
              <a:rPr lang="en-US" dirty="0"/>
              <a:t>What they say</a:t>
            </a:r>
          </a:p>
          <a:p>
            <a:r>
              <a:rPr lang="en-US"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fontScale="77500" lnSpcReduction="20000"/>
          </a:bodyPr>
          <a:lstStyle/>
          <a:p>
            <a:pPr marL="342900" indent="-342900" algn="l">
              <a:buFont typeface="Arial" panose="020B0604020202020204" pitchFamily="34" charset="0"/>
              <a:buChar char="•"/>
            </a:pPr>
            <a:r>
              <a:rPr lang="en-US" dirty="0"/>
              <a:t>What </a:t>
            </a:r>
          </a:p>
          <a:p>
            <a:pPr marL="1028700" lvl="1" indent="-342900">
              <a:buFont typeface="Wingdings" panose="05000000000000000000" pitchFamily="2" charset="2"/>
              <a:buChar char="Ø"/>
            </a:pPr>
            <a:r>
              <a:rPr lang="en-US" sz="18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800" dirty="0"/>
              <a:t>Voter Insight: It reflects the voter behavior and campaign effectiveness  </a:t>
            </a:r>
          </a:p>
          <a:p>
            <a:pPr marL="1028700" lvl="1" indent="-342900">
              <a:buFont typeface="Wingdings" panose="05000000000000000000" pitchFamily="2" charset="2"/>
              <a:buChar char="Ø"/>
            </a:pPr>
            <a:r>
              <a:rPr lang="en-US" sz="18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1800" dirty="0"/>
          </a:p>
          <a:p>
            <a:pPr marL="342900" indent="-342900" algn="l">
              <a:lnSpc>
                <a:spcPct val="100000"/>
              </a:lnSpc>
              <a:buFont typeface="Arial" panose="020B0604020202020204" pitchFamily="34" charset="0"/>
              <a:buChar char="•"/>
            </a:pPr>
            <a:r>
              <a:rPr lang="en-US" dirty="0"/>
              <a:t>Why:</a:t>
            </a:r>
          </a:p>
          <a:p>
            <a:pPr marL="1028700" lvl="1" indent="-342900">
              <a:buFont typeface="Wingdings" panose="05000000000000000000" pitchFamily="2" charset="2"/>
              <a:buChar char="Ø"/>
            </a:pPr>
            <a:r>
              <a:rPr lang="en-US" sz="1800" dirty="0"/>
              <a:t>Voter Turnout: a window to voter’s behaviors</a:t>
            </a:r>
          </a:p>
          <a:p>
            <a:pPr marL="1028700" lvl="1" indent="-342900">
              <a:buFont typeface="Wingdings" panose="05000000000000000000" pitchFamily="2" charset="2"/>
              <a:buChar char="Ø"/>
            </a:pPr>
            <a:r>
              <a:rPr lang="en-US" sz="1800" dirty="0"/>
              <a:t>Demographics and how people vote, what resonates with voters, and patterns matters</a:t>
            </a:r>
          </a:p>
          <a:p>
            <a:pPr marL="1028700" lvl="1" indent="-342900">
              <a:buFont typeface="Wingdings" panose="05000000000000000000" pitchFamily="2" charset="2"/>
              <a:buChar char="Ø"/>
            </a:pPr>
            <a:r>
              <a:rPr lang="en-US" sz="1800" dirty="0"/>
              <a:t>Data could be used for predictive model (Future work) </a:t>
            </a:r>
          </a:p>
          <a:p>
            <a:pPr marL="1028700" lvl="1" indent="-342900">
              <a:buFont typeface="Wingdings" panose="05000000000000000000" pitchFamily="2" charset="2"/>
              <a:buChar char="Ø"/>
            </a:pPr>
            <a:endParaRPr lang="en-US" sz="1800" dirty="0"/>
          </a:p>
          <a:p>
            <a:pPr marL="1028700" lvl="1" indent="-342900">
              <a:buFont typeface="Wingdings" panose="05000000000000000000" pitchFamily="2" charset="2"/>
              <a:buChar char="Ø"/>
            </a:pPr>
            <a:endParaRPr lang="en-US" sz="1800" dirty="0"/>
          </a:p>
          <a:p>
            <a:pPr marL="342900" indent="-342900" algn="l">
              <a:buFont typeface="Arial" panose="020B0604020202020204" pitchFamily="34" charset="0"/>
              <a:buChar char="•"/>
            </a:pPr>
            <a:r>
              <a:rPr lang="en-US" dirty="0"/>
              <a:t>Our Goals and Hypothesis:</a:t>
            </a:r>
          </a:p>
          <a:p>
            <a:pPr marL="1028700" lvl="1" indent="-342900">
              <a:buFont typeface="Wingdings" panose="05000000000000000000" pitchFamily="2" charset="2"/>
              <a:buChar char="Ø"/>
            </a:pPr>
            <a:r>
              <a:rPr lang="en-US" sz="1800" dirty="0"/>
              <a:t>Data Management: Streamline the collection, cleaning, and organization of data; </a:t>
            </a:r>
          </a:p>
          <a:p>
            <a:pPr marL="1028700" lvl="1" indent="-342900">
              <a:buFont typeface="Wingdings" panose="05000000000000000000" pitchFamily="2" charset="2"/>
              <a:buChar char="Ø"/>
            </a:pPr>
            <a:r>
              <a:rPr lang="en-US" sz="1800" dirty="0"/>
              <a:t>Insightful Reporting: Generate detailed statistical summaries and visualizations; </a:t>
            </a:r>
          </a:p>
          <a:p>
            <a:pPr marL="1028700" lvl="1" indent="-342900">
              <a:buFont typeface="Wingdings" panose="05000000000000000000" pitchFamily="2" charset="2"/>
              <a:buChar char="Ø"/>
            </a:pPr>
            <a:r>
              <a:rPr lang="en-US" sz="1800" dirty="0"/>
              <a:t>Strategy Assessment: campaign effectiveness by analyzing voter turnout data. </a:t>
            </a:r>
          </a:p>
          <a:p>
            <a:pPr marL="1028700" lvl="1" indent="-342900">
              <a:buFont typeface="Wingdings" panose="05000000000000000000" pitchFamily="2" charset="2"/>
              <a:buChar char="Ø"/>
            </a:pPr>
            <a:r>
              <a:rPr lang="en-US" sz="1800" dirty="0"/>
              <a:t>Present summary statistics, and present </a:t>
            </a:r>
            <a:r>
              <a:rPr lang="en-US" sz="1800" dirty="0" err="1"/>
              <a:t>usefult</a:t>
            </a:r>
            <a:r>
              <a:rPr lang="en-US" sz="1800" dirty="0"/>
              <a:t> graphs that eventually can be used for a predictive model</a:t>
            </a:r>
          </a:p>
          <a:p>
            <a:pPr marL="1028700" lvl="1" indent="-342900">
              <a:buFont typeface="Wingdings" panose="05000000000000000000" pitchFamily="2" charset="2"/>
              <a:buChar char="Ø"/>
            </a:pPr>
            <a:r>
              <a:rPr lang="en-US" sz="1800" dirty="0"/>
              <a:t>Hypothesis to explore:  Hypothesis 1: The issue of abortion does not critically sway the election results; Hypothesis 2: For independent voters, the presidential candidate’s age is secondary to their position on abortion. </a:t>
            </a:r>
          </a:p>
          <a:p>
            <a:pPr marL="1028700" lvl="1"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66520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66520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66520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32744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2744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33104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201525"/>
            <a:ext cx="5805516" cy="251994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8768531" y="3896862"/>
            <a:ext cx="2884538" cy="2926833"/>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r>
              <a:rPr lang="en-US" dirty="0"/>
              <a:t>What data we gathered, how they look like, and what is different in this data</a:t>
            </a:r>
          </a:p>
          <a:p>
            <a:r>
              <a:rPr lang="en-US" dirty="0"/>
              <a:t>How we organized them and why this way sample of code and output results </a:t>
            </a:r>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6247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r>
              <a:rPr lang="en-US" dirty="0"/>
              <a:t>What part of the data was complex, and how we tackle the complexity to achieve our goal, how we achieve our goal </a:t>
            </a:r>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9905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Results: What results say</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r>
              <a:rPr lang="en-US" dirty="0"/>
              <a:t>What we want to represent here and why to answer: What results we have chosen, what they say about the hypothesis, what our analyses on super Tuesday may say about the election, and what we present here </a:t>
            </a:r>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65837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 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8</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725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 matters</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2">
            <a:clrChange>
              <a:clrFrom>
                <a:srgbClr val="FFFFFF"/>
              </a:clrFrom>
              <a:clrTo>
                <a:srgbClr val="FFFFFF">
                  <a:alpha val="0"/>
                </a:srgbClr>
              </a:clrTo>
            </a:clrChange>
          </a:blip>
          <a:srcRect l="7320"/>
          <a:stretch/>
        </p:blipFill>
        <p:spPr>
          <a:xfrm>
            <a:off x="6096000" y="1935325"/>
            <a:ext cx="5812846"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3"/>
          <a:stretch>
            <a:fillRect/>
          </a:stretch>
        </p:blipFill>
        <p:spPr>
          <a:xfrm>
            <a:off x="1716488" y="3429000"/>
            <a:ext cx="4622581" cy="3139966"/>
          </a:xfrm>
          <a:prstGeom prst="rect">
            <a:avLst/>
          </a:prstGeom>
        </p:spPr>
      </p:pic>
    </p:spTree>
    <p:extLst>
      <p:ext uri="{BB962C8B-B14F-4D97-AF65-F5344CB8AC3E}">
        <p14:creationId xmlns:p14="http://schemas.microsoft.com/office/powerpoint/2010/main" val="3136084832"/>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936</TotalTime>
  <Words>848</Words>
  <Application>Microsoft Office PowerPoint</Application>
  <PresentationFormat>Widescreen</PresentationFormat>
  <Paragraphs>79</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SegoeUIVariable</vt:lpstr>
      <vt:lpstr>Tenorite</vt:lpstr>
      <vt:lpstr>Wingdings</vt:lpstr>
      <vt:lpstr>Custom</vt:lpstr>
      <vt:lpstr>2024 Election – super Tuesday outcomes  “Super Tuesday and election” For : DATA607 – Project 3 March 18, 2024</vt:lpstr>
      <vt:lpstr>AGENDA</vt:lpstr>
      <vt:lpstr>The power of prediction &lt;- What and Why </vt:lpstr>
      <vt:lpstr>What others do? </vt:lpstr>
      <vt:lpstr>How: How we gather the data</vt:lpstr>
      <vt:lpstr>How: How we gather the data</vt:lpstr>
      <vt:lpstr>Results: What results say</vt:lpstr>
      <vt:lpstr>Observations and analyses </vt:lpstr>
      <vt:lpstr>What State matters</vt:lpstr>
      <vt:lpstr>PowerPoint Presentation</vt:lpstr>
      <vt:lpstr>Voter Turnout – What day say about enthusiasm?</vt:lpstr>
      <vt:lpstr>Lesson learned</vt:lpstr>
      <vt:lpstr>Source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Koohyar Pooladvand</cp:lastModifiedBy>
  <cp:revision>2</cp:revision>
  <dcterms:created xsi:type="dcterms:W3CDTF">2024-03-11T12:01:17Z</dcterms:created>
  <dcterms:modified xsi:type="dcterms:W3CDTF">2024-03-19T00:32:16Z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